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3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AE79F-4E77-478A-9FFF-660774A930C3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0D5E4-C22A-48F8-80DD-B2B6F9E50B3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10</a:t>
            </a:fld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11</a:t>
            </a:fld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12</a:t>
            </a:fld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13</a:t>
            </a:fld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14</a:t>
            </a:fld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15</a:t>
            </a:fld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16</a:t>
            </a:fld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17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0D5E4-C22A-48F8-80DD-B2B6F9E50B3E}" type="slidenum">
              <a:rPr lang="es-ES_tradnl" smtClean="0"/>
              <a:pPr/>
              <a:t>9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9B83E5-5C6C-4212-A1DB-E950C923DC57}" type="datetimeFigureOut">
              <a:rPr lang="es-ES_tradnl" smtClean="0"/>
              <a:pPr/>
              <a:t>13/02/2011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F37BCAB-3694-4141-B7F1-EEA692385B5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ublic\Music\Sample%20Music\One%20Step%20Beyond.wm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Public\Music\Sample%20Music\Amanda.wma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1783" y="0"/>
            <a:ext cx="915578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Rectángulo"/>
          <p:cNvSpPr/>
          <p:nvPr/>
        </p:nvSpPr>
        <p:spPr>
          <a:xfrm>
            <a:off x="160152" y="2967335"/>
            <a:ext cx="8823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accent3"/>
                </a:solidFill>
              </a:rPr>
              <a:t>LA ATMÒSFERA TERRESTRE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" name="One Step Beyond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806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55776" y="260648"/>
            <a:ext cx="4211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MESOPAUSA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1628800"/>
            <a:ext cx="914400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 la zona de </a:t>
            </a:r>
            <a:r>
              <a:rPr lang="es-E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transicion</a:t>
            </a:r>
            <a:r>
              <a:rPr lang="es-E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entre la mesosfera y la </a:t>
            </a:r>
            <a:r>
              <a:rPr lang="es-E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termosfera.Tambien</a:t>
            </a:r>
            <a:r>
              <a:rPr lang="es-E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es la zona mas </a:t>
            </a:r>
            <a:r>
              <a:rPr lang="es-E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fria</a:t>
            </a:r>
            <a:r>
              <a:rPr lang="es-E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la atmosfera con -100⁰C. En la mesopausa tienen lugar las reacciones de quimioluminiscencia y </a:t>
            </a:r>
            <a:r>
              <a:rPr lang="es-E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aeroluminiscencia</a:t>
            </a:r>
            <a:endParaRPr lang="es-E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2839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79712" y="0"/>
            <a:ext cx="4913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TERMOSFERA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836712"/>
            <a:ext cx="9144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extiende desde los 80km hasta los 600km.La temperatura se eleva continuamente hasta sobrepasar los 1000⁰C.Tambien la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radiacion</a:t>
            </a:r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ultravioleta,los</a:t>
            </a:r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rayos gamma y los rayos X del sol producen la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ionizacion</a:t>
            </a:r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de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atomos</a:t>
            </a:r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y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moleculas.En</a:t>
            </a:r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este proceso los gases que componen la termosfera elevan su temperatura varios cientos de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grados.De</a:t>
            </a:r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 termopausa hay poco que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decir,es</a:t>
            </a:r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el limite entre la termosfera y la exosfera.</a:t>
            </a:r>
            <a:endParaRPr lang="es-E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Tm="20951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9752" y="260648"/>
            <a:ext cx="3551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EXOSFERA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-1" y="1484784"/>
            <a:ext cx="9144001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La exosfera es la ultima capa de la </a:t>
            </a:r>
            <a:r>
              <a:rPr lang="es-E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atmosfera.En</a:t>
            </a:r>
            <a:r>
              <a:rPr lang="es-E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ella la temperatura no </a:t>
            </a:r>
            <a:r>
              <a:rPr lang="es-E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varia,y</a:t>
            </a:r>
            <a:r>
              <a:rPr lang="es-E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su altura media es 1000 km </a:t>
            </a:r>
            <a:r>
              <a:rPr lang="es-E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aproximadamente.En</a:t>
            </a:r>
            <a:r>
              <a:rPr lang="es-E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esta capa hay un alto contenido de polvo </a:t>
            </a:r>
            <a:r>
              <a:rPr lang="es-E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cosmico</a:t>
            </a:r>
            <a:r>
              <a:rPr lang="es-E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que cae sobre la tierra y hace aumentar su peso en unas 20.000 </a:t>
            </a:r>
            <a:r>
              <a:rPr lang="es-E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toneladas.En</a:t>
            </a:r>
            <a:r>
              <a:rPr lang="es-E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la exosfera </a:t>
            </a:r>
            <a:r>
              <a:rPr lang="es-E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tambien</a:t>
            </a:r>
            <a:r>
              <a:rPr lang="es-E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se encuentran los </a:t>
            </a:r>
            <a:r>
              <a:rPr lang="es-E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satelites</a:t>
            </a:r>
            <a:r>
              <a:rPr lang="es-E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artificiales</a:t>
            </a:r>
            <a:endParaRPr lang="es-ES" sz="3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19157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260648"/>
            <a:ext cx="3937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IONOSFERA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http://t0.gstatic.com/images?q=tbn:ANd9GcRtV583Hnz7AQLRmbT8kby-yIUY1VPDulRP87ADJxvTu3hVxpPh8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32656"/>
            <a:ext cx="2781300" cy="16383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971600" y="2276872"/>
            <a:ext cx="676875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4000" b="1" dirty="0" smtClean="0">
                <a:ln/>
                <a:solidFill>
                  <a:schemeClr val="accent3"/>
                </a:solidFill>
              </a:rPr>
              <a:t>La ionosfera es una subcapa de la termosfera desde los 80km hasta los 500km </a:t>
            </a:r>
            <a:r>
              <a:rPr lang="es-ES" sz="4000" b="1" dirty="0" err="1" smtClean="0">
                <a:ln/>
                <a:solidFill>
                  <a:schemeClr val="accent3"/>
                </a:solidFill>
              </a:rPr>
              <a:t>aproximadamente.Su</a:t>
            </a:r>
            <a:r>
              <a:rPr lang="es-ES" sz="4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s-ES" sz="4000" b="1" dirty="0" err="1" smtClean="0">
                <a:ln/>
                <a:solidFill>
                  <a:schemeClr val="accent3"/>
                </a:solidFill>
              </a:rPr>
              <a:t>funcion</a:t>
            </a:r>
            <a:r>
              <a:rPr lang="es-ES" sz="4000" b="1" dirty="0" smtClean="0">
                <a:ln/>
                <a:solidFill>
                  <a:schemeClr val="accent3"/>
                </a:solidFill>
              </a:rPr>
              <a:t> es reflejar las ondas de radio y </a:t>
            </a:r>
            <a:r>
              <a:rPr lang="es-ES" sz="4000" b="1" dirty="0" err="1" smtClean="0">
                <a:ln/>
                <a:solidFill>
                  <a:schemeClr val="accent3"/>
                </a:solidFill>
              </a:rPr>
              <a:t>asì</a:t>
            </a:r>
            <a:r>
              <a:rPr lang="es-ES" sz="4000" b="1" dirty="0" smtClean="0">
                <a:ln/>
                <a:solidFill>
                  <a:schemeClr val="accent3"/>
                </a:solidFill>
              </a:rPr>
              <a:t> permitir la comunicación a gran distancia</a:t>
            </a:r>
            <a:endParaRPr lang="es-ES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advTm="12699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914400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FORMACION DE LA ATMOSFERA TERRESTRE</a:t>
            </a:r>
            <a:endParaRPr lang="es-E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348800"/>
            <a:ext cx="91440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Al principio la tierra no tenia atmosfera, pero a medida que se fue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enfriando,erupciones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volcanicas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expulsaron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metano,amoniaco,vapor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de agua y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dioxido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de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carbono.El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vapor de agua se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condensò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y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formò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los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oceanos,arrastrando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con el vapor de agua el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dioxido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de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carbono.Cuando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aparecieron las primeras plantas  se alimentaron del </a:t>
            </a:r>
            <a:r>
              <a:rPr lang="es-E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dioxido</a:t>
            </a:r>
            <a:r>
              <a:rPr lang="es-E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de carbono y empezaron a producir oxigeno.</a:t>
            </a:r>
            <a:endParaRPr lang="es-E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17862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251378" y="260648"/>
            <a:ext cx="93953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</a:t>
            </a:r>
            <a:r>
              <a:rPr lang="es-E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contaminaciòn</a:t>
            </a:r>
            <a:r>
              <a:rPr lang="es-E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del aire</a:t>
            </a:r>
            <a:endParaRPr lang="es-E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1196752"/>
            <a:ext cx="914400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Contaminar el aire es alterar su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porcentaje,añadir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 eliminar alguno se sus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gases.Los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contaminantes del aire son el transporte(55%),la industria(25%),el hogar(11%) y la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produccion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de electricidad(9%),estos son los contaminantes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primarios,que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expulsan a la atmosfera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oxidos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de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carbono,oxidos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de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nitrogeno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y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oxidos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de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azufre.Los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contaminantes secundarios son los que se generan a partir de la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interaccion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de los contaminantes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primarios.Los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oxidos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de azufre ,carbono y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nitrogeno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con el vapor de agua se transforman en acido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nitrico,carbonico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y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sulfurico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s-E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respectivamente.Estos</a:t>
            </a:r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caen al suelo cuando llueve o nieva y producen lluvia acida</a:t>
            </a:r>
            <a:endParaRPr lang="es-E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24164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0"/>
            <a:ext cx="8147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 EFECTO INVERNADERO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671691"/>
            <a:ext cx="9144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Cuando los rayos del sol chocan contra la tierra rebotan y salen hacia 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arriba,pero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chocan otra vez con las 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particulas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de los gases que hay en la atmosfera y vuelven otra vez a la tierra dando 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asi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mas 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calor,asi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se produce el efecto invernadero 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natural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.Pero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ultimamaente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,el 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dioxido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de carbono expulsado a la atmosfera por los 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vehiculos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e industrias se suman a las 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particulas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de vapor de agua y deja que se escape menos el </a:t>
            </a:r>
            <a:r>
              <a:rPr lang="es-E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calor,a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esto se le llama efecto invernadero </a:t>
            </a:r>
            <a:r>
              <a:rPr lang="es-E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artificial</a:t>
            </a:r>
            <a:endParaRPr lang="es-E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advTm="21731"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052736"/>
            <a:ext cx="9144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ESPERO QUE TE HAYA GUSTADO Y QUE ME SUBAS LA NOTA DEL EXAMEN</a:t>
            </a:r>
          </a:p>
          <a:p>
            <a:pPr algn="ctr"/>
            <a:endParaRPr lang="es-ES" sz="4000" b="1" dirty="0" smtClean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s-ES" sz="40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CREADO POR ALEJANDRO SANCHEZ JIMENEZ 1ºB</a:t>
            </a:r>
            <a:endParaRPr lang="es-ES" sz="40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5211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836712"/>
            <a:ext cx="9144000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ATMOSFERA TERRESTRE ES UNA CAPA GASEOSA DE LA TIERRA QUE ESTA FORMADA POR NITROGENO(77%),OXIGENO(21%) Y OTROS GASES COMO EL DIOXIDO DE CARBONO O EL VAPOR DE AGUA</a:t>
            </a:r>
          </a:p>
          <a:p>
            <a:pPr algn="ctr"/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5 Imagen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581128"/>
            <a:ext cx="2162175" cy="2114550"/>
          </a:xfrm>
          <a:prstGeom prst="rect">
            <a:avLst/>
          </a:prstGeom>
        </p:spPr>
      </p:pic>
    </p:spTree>
  </p:cSld>
  <p:clrMapOvr>
    <a:masterClrMapping/>
  </p:clrMapOvr>
  <p:transition advTm="12605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0"/>
            <a:ext cx="84969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Las capas de la atmosfera</a:t>
            </a:r>
            <a:endParaRPr lang="es-E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3 Imagen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980728"/>
            <a:ext cx="5155834" cy="5561618"/>
          </a:xfrm>
          <a:prstGeom prst="rect">
            <a:avLst/>
          </a:prstGeom>
        </p:spPr>
      </p:pic>
    </p:spTree>
  </p:cSld>
  <p:clrMapOvr>
    <a:masterClrMapping/>
  </p:clrMapOvr>
  <p:transition advTm="5538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7664" y="260648"/>
            <a:ext cx="4007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troposfera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2" name="Picture 4" descr="http://www.windows2universe.org/earth/Atmosphere/images/troposphere_diagram_sm.s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0"/>
            <a:ext cx="2625756" cy="3501008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0" y="1268761"/>
            <a:ext cx="6156176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Es la capa mas baja de la atmosfera donde habita el ser humano . En esta capa se producen los </a:t>
            </a:r>
            <a:r>
              <a:rPr lang="es-E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fenomenos</a:t>
            </a:r>
            <a:r>
              <a:rPr lang="es-E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s-E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meteorologicos</a:t>
            </a:r>
            <a:r>
              <a:rPr lang="es-E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</a:t>
            </a:r>
            <a:r>
              <a:rPr lang="es-E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lluvia,viento</a:t>
            </a:r>
            <a:r>
              <a:rPr lang="es-E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</a:p>
          <a:p>
            <a:pPr algn="ctr"/>
            <a:r>
              <a:rPr lang="es-E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r>
              <a:rPr lang="es-E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ieve…)y tiene de altura media de 15 </a:t>
            </a:r>
            <a:r>
              <a:rPr lang="es-E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km.En</a:t>
            </a:r>
            <a:r>
              <a:rPr lang="es-E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ella la temperatura disminuye 6 ⁰C y medio cada 1000 m hasta alcanzar una temperatura de  </a:t>
            </a:r>
          </a:p>
          <a:p>
            <a:pPr algn="ctr"/>
            <a:r>
              <a:rPr lang="es-E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-55⁰C</a:t>
            </a:r>
            <a:endParaRPr lang="es-E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13416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23728" y="188640"/>
            <a:ext cx="4135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TROPOPAUSA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79512" y="1124744"/>
            <a:ext cx="8712968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Es la zona de </a:t>
            </a:r>
            <a:r>
              <a:rPr lang="es-E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transicion</a:t>
            </a:r>
            <a:r>
              <a:rPr lang="es-E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entre la troposfera y la estratosfera . Es el limite superior de la troposfera y en el la temperatura se mantiene constante antes de comenzar a aumentar otra vez sobre los 20 </a:t>
            </a:r>
            <a:r>
              <a:rPr lang="es-E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km.Esta</a:t>
            </a:r>
            <a:r>
              <a:rPr lang="es-E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capa es irregular</a:t>
            </a:r>
            <a:endParaRPr lang="es-E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1076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188640"/>
            <a:ext cx="5151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ESTRATOSFERA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0" y="1196752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 extiende desde los 15 km hasta los 50 km </a:t>
            </a:r>
            <a:r>
              <a:rPr lang="es-ES" sz="4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aproximadamente.La</a:t>
            </a:r>
            <a:r>
              <a:rPr lang="es-ES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temperatura aumenta progresivamente desde los -55⁰C de la tropopausa hasta los 0⁰C de la estratopausa </a:t>
            </a:r>
            <a:endParaRPr lang="es-ES" sz="4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Amanda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89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64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188640"/>
            <a:ext cx="5263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ESTRATOPAUSA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1124744"/>
            <a:ext cx="6552728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Es la capa de </a:t>
            </a:r>
            <a:r>
              <a:rPr lang="es-ES" sz="44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transicion</a:t>
            </a:r>
            <a:r>
              <a:rPr lang="es-ES" sz="4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entre la estratosfera y la </a:t>
            </a:r>
            <a:r>
              <a:rPr lang="es-ES" sz="44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mesosfera.Su</a:t>
            </a:r>
            <a:r>
              <a:rPr lang="es-ES" sz="4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temperatura se mantiene en 0⁰C y va disminuyendo a medida que entra en la mesosfera</a:t>
            </a:r>
            <a:endParaRPr lang="es-ES" sz="4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Tm="8612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60648"/>
            <a:ext cx="6478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CAPA DE OZONO</a:t>
            </a:r>
          </a:p>
        </p:txBody>
      </p:sp>
      <p:pic>
        <p:nvPicPr>
          <p:cNvPr id="25602" name="Picture 2" descr="http://t2.gstatic.com/images?q=tbn:ANd9GcRcPyk3DwJSwnKYJ3pmmiP7drZ-PihCucSQ5DzmqxiaA8pCiEjD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0"/>
            <a:ext cx="2581275" cy="1771651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323528" y="2025908"/>
            <a:ext cx="7956376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La capa de ozono u ozonosfera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reune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el 90% del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ozono,que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es un gas compuesto por tres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atomos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de hidrogeno(O3), de la atmosfera y absorbe el 99% de la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radiacion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ultravioleta.Fue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descubierta en 1913 por los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fisicos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franceses Charles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Fabry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y Henri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Buisson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.Gracias a esta capa existe vida en la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tierra,pero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hay posibilidades de que los humanos la destruyamos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contaminando.Las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consecuencias puede ser el aumento de melanomas(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cancer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de piel),cataratas oculares….por eso hay que reducir la </a:t>
            </a:r>
            <a:r>
              <a:rPr lang="es-ES" sz="2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contaminacion</a:t>
            </a:r>
            <a:r>
              <a:rPr lang="es-E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s-ES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3619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9752" y="188640"/>
            <a:ext cx="4099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MESOSFERA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11560" y="1340768"/>
            <a:ext cx="7488832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 extiende desde los 50km hasta los 80km </a:t>
            </a:r>
            <a:r>
              <a:rPr lang="es-E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aproximadamente,la</a:t>
            </a:r>
            <a:r>
              <a:rPr lang="es-E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temperatura disminuye a medida que aumenta la altura y puede llegar a alcanzar los -100 ⁰C . Contiene solo el 0,1 % de la masa total del aire</a:t>
            </a:r>
            <a:endParaRPr lang="es-ES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Tm="12917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522</TotalTime>
  <Words>802</Words>
  <Application>Microsoft Office PowerPoint</Application>
  <PresentationFormat>Presentación en pantalla (4:3)</PresentationFormat>
  <Paragraphs>51</Paragraphs>
  <Slides>17</Slides>
  <Notes>17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Metro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alejandro sanchez jimenez</dc:creator>
  <cp:lastModifiedBy>alejandro sanchez jimenez</cp:lastModifiedBy>
  <cp:revision>35</cp:revision>
  <dcterms:created xsi:type="dcterms:W3CDTF">2011-02-09T15:20:05Z</dcterms:created>
  <dcterms:modified xsi:type="dcterms:W3CDTF">2011-02-13T10:32:18Z</dcterms:modified>
</cp:coreProperties>
</file>